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0024AE-E052-4726-8AC3-3B9E09E7CE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C8D24C-172B-4CCF-833A-5DCF1FC08D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80965B-F28E-4641-BFD0-4834AFCBE0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E50F41-FF76-49C6-97FC-65D2693BE9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B0BAAC-64CD-429B-B05F-4751AA661F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1DD7FB-EA05-4B51-88BD-1D9F6EEBCB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45BD6D-384D-4A03-A116-0133A7E12C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C0B88E-9E26-4A24-A02C-B01540DD84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9E48E1-4CFA-4122-862E-5301BB9DFC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45146C4-B074-4FDD-B16F-42740164DE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FB1704-887B-4A5E-A861-65FCB963F4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E1B642-C6DE-4720-BEA1-36ABB7276C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404B4F-3124-410F-9A3F-0A9922D4B4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54A9AA-A2CB-459D-AD76-CC9F8829D4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11710B-CC43-4614-8370-C9997579E7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8DC064-4B4C-424C-87F3-27DF3CFE16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EBED82-3F02-416B-B2CD-0FBB73C8DC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A5A05C-C93D-4C72-B7DB-9793E06F03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685923-1805-4531-8AFC-349EDD78EE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297B7E-01EA-4D79-B084-82AD892596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579F6F-9749-46AA-A390-872E3B8505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E165CC-3246-44C8-850D-8451B5EECC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6C6FB9-C812-44F3-99D1-02459C3903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C54CE5-FBC7-4DAB-AD90-7AF018DA08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5ABE7C-0C63-4826-8CED-92CB0D58A5B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92E9DA-9686-4DAB-BD6B-FDAD4EFE511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960"/>
          </a:xfrm>
          <a:prstGeom prst="rect">
            <a:avLst/>
          </a:prstGeom>
          <a:ln w="9525">
            <a:noFill/>
          </a:ln>
        </p:spPr>
      </p:pic>
      <p:sp>
        <p:nvSpPr>
          <p:cNvPr id="83" name="TextBox 5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оугольник 6"/>
          <p:cNvSpPr/>
          <p:nvPr/>
        </p:nvSpPr>
        <p:spPr>
          <a:xfrm>
            <a:off x="0" y="307188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chemeClr val="accent3"/>
                </a:solidFill>
                <a:latin typeface="Calibri"/>
              </a:rPr>
              <a:t>Amrita – </a:t>
            </a:r>
            <a:r>
              <a:rPr b="1" lang="uk-UA" sz="4000" spc="-1" strike="noStrike">
                <a:solidFill>
                  <a:schemeClr val="accent3"/>
                </a:solidFill>
                <a:latin typeface="Calibri"/>
              </a:rPr>
              <a:t>Все для здоров</a:t>
            </a:r>
            <a:r>
              <a:rPr b="1" lang="en-US" sz="4000" spc="-1" strike="noStrike">
                <a:solidFill>
                  <a:schemeClr val="accent3"/>
                </a:solidFill>
                <a:latin typeface="Calibri"/>
              </a:rPr>
              <a:t>’</a:t>
            </a:r>
            <a:r>
              <a:rPr b="1" lang="uk-UA" sz="4000" spc="-1" strike="noStrike">
                <a:solidFill>
                  <a:schemeClr val="accent3"/>
                </a:solidFill>
                <a:latin typeface="Calibri"/>
              </a:rPr>
              <a:t>я та краси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7"/>
          <p:cNvSpPr/>
          <p:nvPr/>
        </p:nvSpPr>
        <p:spPr>
          <a:xfrm>
            <a:off x="0" y="4857840"/>
            <a:ext cx="91436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i="1" lang="en-US" sz="36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11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3"/>
          <p:cNvSpPr/>
          <p:nvPr/>
        </p:nvSpPr>
        <p:spPr>
          <a:xfrm>
            <a:off x="2357280" y="5072040"/>
            <a:ext cx="664344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4"/>
          <p:cNvSpPr/>
          <p:nvPr/>
        </p:nvSpPr>
        <p:spPr>
          <a:xfrm>
            <a:off x="2143080" y="550080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5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16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38600" cy="6857640"/>
          </a:xfrm>
          <a:prstGeom prst="rect">
            <a:avLst/>
          </a:prstGeom>
          <a:ln w="9525">
            <a:noFill/>
          </a:ln>
        </p:spPr>
      </p:pic>
      <p:sp>
        <p:nvSpPr>
          <p:cNvPr id="119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22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25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28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960"/>
          </a:xfrm>
          <a:prstGeom prst="rect">
            <a:avLst/>
          </a:prstGeom>
          <a:ln w="9525">
            <a:noFill/>
          </a:ln>
        </p:spPr>
      </p:pic>
      <p:sp>
        <p:nvSpPr>
          <p:cNvPr id="87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960"/>
          </a:xfrm>
          <a:prstGeom prst="rect">
            <a:avLst/>
          </a:prstGeom>
          <a:ln w="9525">
            <a:noFill/>
          </a:ln>
        </p:spPr>
      </p:pic>
      <p:sp>
        <p:nvSpPr>
          <p:cNvPr id="90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960"/>
          </a:xfrm>
          <a:prstGeom prst="rect">
            <a:avLst/>
          </a:prstGeom>
          <a:ln w="9525">
            <a:noFill/>
          </a:ln>
        </p:spPr>
      </p:pic>
      <p:sp>
        <p:nvSpPr>
          <p:cNvPr id="93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96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99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02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05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rcRect l="12523" t="0" r="12523" b="0"/>
          <a:stretch/>
        </p:blipFill>
        <p:spPr>
          <a:xfrm>
            <a:off x="0" y="0"/>
            <a:ext cx="9143640" cy="6861600"/>
          </a:xfrm>
          <a:prstGeom prst="rect">
            <a:avLst/>
          </a:prstGeom>
          <a:ln w="9525">
            <a:noFill/>
          </a:ln>
        </p:spPr>
      </p:pic>
      <p:sp>
        <p:nvSpPr>
          <p:cNvPr id="108" name="TextBox 2"/>
          <p:cNvSpPr/>
          <p:nvPr/>
        </p:nvSpPr>
        <p:spPr>
          <a:xfrm>
            <a:off x="6357960" y="6488640"/>
            <a:ext cx="278568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ввввввввввввввввввввввв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Прямоугольник 3"/>
          <p:cNvSpPr/>
          <p:nvPr/>
        </p:nvSpPr>
        <p:spPr>
          <a:xfrm>
            <a:off x="5945760" y="6396480"/>
            <a:ext cx="31831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3"/>
                </a:solidFill>
                <a:latin typeface="Calibri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LibreOffice/7.5.2.2$Windows_X86_64 LibreOffice_project/53bb9681a964705cf672590721dbc85eb4d0c3a2</Application>
  <AppVersion>15.0000</AppVersion>
  <Words>41</Words>
  <Paragraphs>33</Paragraphs>
  <Company>BEST XP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2011-07-24T09:36:49Z</dcterms:created>
  <dc:creator>Amrita - Все для здоров'я та краси</dc:creator>
  <dc:description/>
  <dc:language>uk-UA</dc:language>
  <cp:lastModifiedBy>Саша</cp:lastModifiedBy>
  <dcterms:modified xsi:type="dcterms:W3CDTF">2011-07-24T10:12:55Z</dcterms:modified>
  <cp:revision>13</cp:revision>
  <dc:subject>Презентація "Гель-пілінг для душу amrita освіжаючий"</dc:subject>
  <dc:title>Презентація "Гель-пілінг для душу amrita освіжаючий"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