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media/image1.png" ContentType="image/png"/>
  <Override PartName="/ppt/media/image9.png" ContentType="image/png"/>
  <Override PartName="/ppt/media/image8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10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40E700-E809-4573-B7B2-F0F975D377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DBFA0B-D8E8-4064-AD1F-404590D09F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04F863-ACDB-41A4-ACAC-745CA8F5F7E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FC8EE2-26A2-4AB4-AE50-66B79C611EF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923A06-900F-4FA5-86BC-750D675652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CD94A2-8729-42CC-B22F-E9A62CD116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2F9A4E-0A9F-4883-A013-25E910AAAA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7F1893-54C5-416D-BAF6-5CC9928462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1676520"/>
            <a:ext cx="7772040" cy="84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31ED31-5D1F-45E8-82F6-AC4B87FDE9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73627B-66D7-4EA7-9620-359547F388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371270-8B00-4140-B5C4-7E590D54DEB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D781C2-FFBD-4E13-9A32-6DC860C681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ffff"/>
            </a:gs>
            <a:gs pos="100000">
              <a:srgbClr val="007676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Образец заголовка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9F615C7-621D-4360-B535-8B3325C86AB8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Для редагування структури клацніть мишею</a:t>
            </a: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Другий рівень структури</a:t>
            </a:r>
            <a:endParaRPr b="0" lang="ru-RU" sz="2400" spc="-1" strike="noStrike">
              <a:solidFill>
                <a:srgbClr val="ffffff"/>
              </a:solidFill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Третій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Четвертий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П'ятий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Шостий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Сьомий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0.jpeg"/><Relationship Id="rId5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ubTitle"/>
          </p:nvPr>
        </p:nvSpPr>
        <p:spPr>
          <a:xfrm>
            <a:off x="428760" y="2286000"/>
            <a:ext cx="7992720" cy="1152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ru-RU" sz="3600" spc="-1" strike="noStrike">
                <a:solidFill>
                  <a:srgbClr val="ffffff"/>
                </a:solidFill>
                <a:latin typeface="Tahoma"/>
              </a:rPr>
              <a:t>   </a:t>
            </a: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Бережно отбеливающая зубная паста Шанталь с ионами серебра</a:t>
            </a:r>
            <a:r>
              <a:rPr b="0" lang="uk-UA" sz="32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 Box 16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43" name="Picture 18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94960" cy="2204640"/>
          </a:xfrm>
          <a:prstGeom prst="rect">
            <a:avLst/>
          </a:prstGeom>
          <a:ln w="9525">
            <a:noFill/>
          </a:ln>
        </p:spPr>
      </p:pic>
      <p:pic>
        <p:nvPicPr>
          <p:cNvPr id="44" name="Picture 19" descr="2"/>
          <p:cNvPicPr/>
          <p:nvPr/>
        </p:nvPicPr>
        <p:blipFill>
          <a:blip r:embed="rId2"/>
          <a:stretch/>
        </p:blipFill>
        <p:spPr>
          <a:xfrm>
            <a:off x="0" y="5229360"/>
            <a:ext cx="4427280" cy="1628280"/>
          </a:xfrm>
          <a:prstGeom prst="rect">
            <a:avLst/>
          </a:prstGeom>
          <a:ln w="9525">
            <a:noFill/>
          </a:ln>
        </p:spPr>
      </p:pic>
      <p:pic>
        <p:nvPicPr>
          <p:cNvPr id="45" name="Picture 22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907560"/>
          </a:xfrm>
          <a:prstGeom prst="rect">
            <a:avLst/>
          </a:prstGeom>
          <a:ln w="9525">
            <a:noFill/>
          </a:ln>
        </p:spPr>
      </p:pic>
      <p:sp>
        <p:nvSpPr>
          <p:cNvPr id="46" name="Прямоугольник 7"/>
          <p:cNvSpPr/>
          <p:nvPr/>
        </p:nvSpPr>
        <p:spPr>
          <a:xfrm>
            <a:off x="0" y="3643200"/>
            <a:ext cx="9143640" cy="16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  <a:scene3d>
              <a:camera prst="orthographicFront"/>
              <a:lightRig dir="tl" rig="soft">
                <a:rot lat="0" lon="0" rev="0"/>
              </a:lightRig>
            </a:scene3d>
            <a:sp3d contourW="25400" prstMaterial="matte">
              <a:bevelT prst="artDeco" w="25400" h="55880"/>
              <a:contourClr>
                <a:schemeClr val="accent2"/>
              </a:contourClr>
            </a:sp3d>
          </a:bodyPr>
          <a:p>
            <a:pPr algn="ctr">
              <a:lnSpc>
                <a:spcPct val="100000"/>
              </a:lnSpc>
            </a:pPr>
            <a:r>
              <a:rPr b="1" lang="ru-RU" sz="2000" spc="49" strike="noStrike">
                <a:solidFill>
                  <a:schemeClr val="accent2"/>
                </a:solidFill>
                <a:latin typeface="Tahoma"/>
              </a:rPr>
              <a:t>«Amrita – Все для здоров</a:t>
            </a:r>
            <a:r>
              <a:rPr b="1" lang="en-US" sz="2000" spc="49" strike="noStrike">
                <a:solidFill>
                  <a:schemeClr val="accent2"/>
                </a:solidFill>
                <a:latin typeface="Tahoma"/>
              </a:rPr>
              <a:t>’</a:t>
            </a:r>
            <a:r>
              <a:rPr b="1" lang="ru-RU" sz="2000" spc="49" strike="noStrike">
                <a:solidFill>
                  <a:schemeClr val="accent2"/>
                </a:solidFill>
                <a:latin typeface="Tahoma"/>
              </a:rPr>
              <a:t>я та краси» – перший повністю україномовний сайт Амріта</a:t>
            </a:r>
            <a:br>
              <a:rPr sz="2000"/>
            </a:b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br>
              <a:rPr sz="2000"/>
            </a:b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Прямоугольник 8"/>
          <p:cNvSpPr/>
          <p:nvPr/>
        </p:nvSpPr>
        <p:spPr>
          <a:xfrm>
            <a:off x="0" y="4643280"/>
            <a:ext cx="9143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406eb2"/>
                </a:solidFill>
                <a:latin typeface="Tahoma"/>
              </a:rPr>
              <a:t>www.amritaclub.do.am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6012000" y="4221000"/>
            <a:ext cx="2015640" cy="286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ffffff"/>
                </a:solidFill>
                <a:latin typeface="Tahoma"/>
              </a:rPr>
              <a:t>        </a:t>
            </a:r>
            <a:r>
              <a:rPr b="1" lang="ru-RU" sz="1400" spc="-1" strike="noStrike">
                <a:solidFill>
                  <a:srgbClr val="ffffff"/>
                </a:solidFill>
                <a:latin typeface="Tahoma"/>
              </a:rPr>
              <a:t>Экстракт алоэ</a:t>
            </a:r>
            <a:r>
              <a:rPr b="0" lang="ru-RU" sz="14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02" name="Picture 4" descr="Shantal_pictur"/>
          <p:cNvPicPr/>
          <p:nvPr/>
        </p:nvPicPr>
        <p:blipFill>
          <a:blip r:embed="rId1"/>
          <a:stretch/>
        </p:blipFill>
        <p:spPr>
          <a:xfrm>
            <a:off x="32400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03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04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Text Box 7"/>
          <p:cNvSpPr/>
          <p:nvPr/>
        </p:nvSpPr>
        <p:spPr>
          <a:xfrm>
            <a:off x="684360" y="2637000"/>
            <a:ext cx="4535280" cy="11869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проявляет стойкий антибактериальный эффект 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Picture 11" descr="aloe_new"/>
          <p:cNvPicPr/>
          <p:nvPr/>
        </p:nvPicPr>
        <p:blipFill>
          <a:blip r:embed="rId3"/>
          <a:stretch/>
        </p:blipFill>
        <p:spPr>
          <a:xfrm>
            <a:off x="5796000" y="1484280"/>
            <a:ext cx="2593440" cy="2879280"/>
          </a:xfrm>
          <a:prstGeom prst="rect">
            <a:avLst/>
          </a:prstGeom>
          <a:ln w="9525">
            <a:noFill/>
          </a:ln>
        </p:spPr>
      </p:pic>
      <p:pic>
        <p:nvPicPr>
          <p:cNvPr id="107" name="Picture 12" descr="yzor"/>
          <p:cNvPicPr/>
          <p:nvPr/>
        </p:nvPicPr>
        <p:blipFill>
          <a:blip r:embed="rId4"/>
          <a:stretch/>
        </p:blipFill>
        <p:spPr>
          <a:xfrm>
            <a:off x="3276720" y="981000"/>
            <a:ext cx="2879280" cy="3934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5940360" y="4221000"/>
            <a:ext cx="2231640" cy="286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ffffff"/>
                </a:solidFill>
                <a:latin typeface="Tahoma"/>
              </a:rPr>
              <a:t>    </a:t>
            </a:r>
            <a:r>
              <a:rPr b="1" lang="ru-RU" sz="1400" spc="-1" strike="noStrike">
                <a:solidFill>
                  <a:srgbClr val="ffffff"/>
                </a:solidFill>
                <a:latin typeface="Tahoma"/>
              </a:rPr>
              <a:t>Экстракт лимона</a:t>
            </a: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10" name="Picture 4" descr="Shantal_pictur"/>
          <p:cNvPicPr/>
          <p:nvPr/>
        </p:nvPicPr>
        <p:blipFill>
          <a:blip r:embed="rId1"/>
          <a:stretch/>
        </p:blipFill>
        <p:spPr>
          <a:xfrm>
            <a:off x="32400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11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12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Text Box 7"/>
          <p:cNvSpPr/>
          <p:nvPr/>
        </p:nvSpPr>
        <p:spPr>
          <a:xfrm>
            <a:off x="684360" y="2421000"/>
            <a:ext cx="4535280" cy="1918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усиливает эффект отбеливания 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придает свежесть дыханию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4" name="Picture 8" descr="yzor"/>
          <p:cNvPicPr/>
          <p:nvPr/>
        </p:nvPicPr>
        <p:blipFill>
          <a:blip r:embed="rId3"/>
          <a:stretch/>
        </p:blipFill>
        <p:spPr>
          <a:xfrm>
            <a:off x="3276720" y="907920"/>
            <a:ext cx="2879280" cy="393480"/>
          </a:xfrm>
          <a:prstGeom prst="rect">
            <a:avLst/>
          </a:prstGeom>
          <a:ln w="9525">
            <a:noFill/>
          </a:ln>
        </p:spPr>
      </p:pic>
      <p:pic>
        <p:nvPicPr>
          <p:cNvPr id="115" name="Picture 11" descr="limon_new1"/>
          <p:cNvPicPr/>
          <p:nvPr/>
        </p:nvPicPr>
        <p:blipFill>
          <a:blip r:embed="rId4"/>
          <a:stretch/>
        </p:blipFill>
        <p:spPr>
          <a:xfrm>
            <a:off x="5796000" y="1341360"/>
            <a:ext cx="2463480" cy="2752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subTitle"/>
          </p:nvPr>
        </p:nvSpPr>
        <p:spPr>
          <a:xfrm>
            <a:off x="6012000" y="4221000"/>
            <a:ext cx="2231640" cy="286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GB" sz="2000" spc="-1" strike="noStrike">
                <a:solidFill>
                  <a:srgbClr val="ffffff"/>
                </a:solidFill>
                <a:latin typeface="Tahoma"/>
              </a:rPr>
              <a:t>   </a:t>
            </a:r>
            <a:r>
              <a:rPr b="0" lang="en-GB" sz="2000" spc="-1" strike="noStrike">
                <a:solidFill>
                  <a:srgbClr val="ffffff"/>
                </a:solidFill>
                <a:latin typeface="Tahoma"/>
              </a:rPr>
              <a:t>Argentum aqua</a:t>
            </a: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  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18" name="Picture 4" descr="Shantal_pictur"/>
          <p:cNvPicPr/>
          <p:nvPr/>
        </p:nvPicPr>
        <p:blipFill>
          <a:blip r:embed="rId1"/>
          <a:stretch/>
        </p:blipFill>
        <p:spPr>
          <a:xfrm>
            <a:off x="17928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19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20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ext Box 7"/>
          <p:cNvSpPr/>
          <p:nvPr/>
        </p:nvSpPr>
        <p:spPr>
          <a:xfrm>
            <a:off x="971640" y="1989000"/>
            <a:ext cx="4750920" cy="44787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эффективное противомикробное средство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широкий спектр действия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быстрая антимикробная активность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отличный консервант 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2" name="Picture 8" descr="yzor"/>
          <p:cNvPicPr/>
          <p:nvPr/>
        </p:nvPicPr>
        <p:blipFill>
          <a:blip r:embed="rId3"/>
          <a:stretch/>
        </p:blipFill>
        <p:spPr>
          <a:xfrm>
            <a:off x="3276720" y="907920"/>
            <a:ext cx="2879280" cy="393480"/>
          </a:xfrm>
          <a:prstGeom prst="rect">
            <a:avLst/>
          </a:prstGeom>
          <a:ln w="9525">
            <a:noFill/>
          </a:ln>
        </p:spPr>
      </p:pic>
      <p:pic>
        <p:nvPicPr>
          <p:cNvPr id="123" name="Object 15" descr="npo00000b"/>
          <p:cNvPicPr/>
          <p:nvPr/>
        </p:nvPicPr>
        <p:blipFill>
          <a:blip r:embed="rId4"/>
          <a:stretch/>
        </p:blipFill>
        <p:spPr>
          <a:xfrm>
            <a:off x="5940360" y="1484280"/>
            <a:ext cx="2466720" cy="25207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5364000" y="4005360"/>
            <a:ext cx="2808000" cy="791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туба, 130 г 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в картонной коробке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26" name="Picture 4" descr="Shantal_pictur"/>
          <p:cNvPicPr/>
          <p:nvPr/>
        </p:nvPicPr>
        <p:blipFill>
          <a:blip r:embed="rId1"/>
          <a:stretch/>
        </p:blipFill>
        <p:spPr>
          <a:xfrm>
            <a:off x="17928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27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28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Форма выпуска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9" name="Picture 8" descr="yzor"/>
          <p:cNvPicPr/>
          <p:nvPr/>
        </p:nvPicPr>
        <p:blipFill>
          <a:blip r:embed="rId3"/>
          <a:stretch/>
        </p:blipFill>
        <p:spPr>
          <a:xfrm>
            <a:off x="3276720" y="907920"/>
            <a:ext cx="2879280" cy="393480"/>
          </a:xfrm>
          <a:prstGeom prst="rect">
            <a:avLst/>
          </a:prstGeom>
          <a:ln w="9525">
            <a:noFill/>
          </a:ln>
        </p:spPr>
      </p:pic>
      <p:pic>
        <p:nvPicPr>
          <p:cNvPr id="130" name="Picture 12" descr="zyb"/>
          <p:cNvPicPr/>
          <p:nvPr/>
        </p:nvPicPr>
        <p:blipFill>
          <a:blip r:embed="rId4"/>
          <a:stretch/>
        </p:blipFill>
        <p:spPr>
          <a:xfrm>
            <a:off x="2340000" y="1197000"/>
            <a:ext cx="3095280" cy="4968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32" name="Picture 4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33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34" name="Text Box 6"/>
          <p:cNvSpPr/>
          <p:nvPr/>
        </p:nvSpPr>
        <p:spPr>
          <a:xfrm>
            <a:off x="2484360" y="333360"/>
            <a:ext cx="446364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Способ применения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5" name="Picture 7" descr="yzor"/>
          <p:cNvPicPr/>
          <p:nvPr/>
        </p:nvPicPr>
        <p:blipFill>
          <a:blip r:embed="rId3"/>
          <a:stretch/>
        </p:blipFill>
        <p:spPr>
          <a:xfrm>
            <a:off x="2700360" y="981000"/>
            <a:ext cx="4103280" cy="286920"/>
          </a:xfrm>
          <a:prstGeom prst="rect">
            <a:avLst/>
          </a:prstGeom>
          <a:ln w="9525">
            <a:noFill/>
          </a:ln>
        </p:spPr>
      </p:pic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1332000" y="1700280"/>
            <a:ext cx="4752720" cy="3312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479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проводить чистку от боковых зубов к центру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рекомендуется оставить небольшое количество пасты на 2-3 минуты для более глубокого проникновения 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algn="l" pos="0"/>
              </a:tabLst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ополоснуть ротовую полость большим количеством воды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7" name="Picture 10" descr="зубная паста"/>
          <p:cNvPicPr/>
          <p:nvPr/>
        </p:nvPicPr>
        <p:blipFill>
          <a:blip r:embed="rId4"/>
          <a:stretch/>
        </p:blipFill>
        <p:spPr>
          <a:xfrm>
            <a:off x="6227640" y="1484280"/>
            <a:ext cx="2087280" cy="25920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 Box 2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39" name="Picture 3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40" name="Picture 4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141" name="PlaceHolder 1"/>
          <p:cNvSpPr>
            <a:spLocks noGrp="1"/>
          </p:cNvSpPr>
          <p:nvPr>
            <p:ph type="subTitle"/>
          </p:nvPr>
        </p:nvSpPr>
        <p:spPr>
          <a:xfrm>
            <a:off x="1571760" y="2643120"/>
            <a:ext cx="6264000" cy="3168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ffffff"/>
                </a:solidFill>
                <a:latin typeface="Tahoma"/>
              </a:rPr>
              <a:t>14.00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грн.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ext Box 9"/>
          <p:cNvSpPr/>
          <p:nvPr/>
        </p:nvSpPr>
        <p:spPr>
          <a:xfrm>
            <a:off x="2286000" y="1857240"/>
            <a:ext cx="446364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Цена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Box 2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144" name="Picture 3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145" name="Picture 4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pic>
        <p:nvPicPr>
          <p:cNvPr id="146" name="Picture 5" descr="yzor"/>
          <p:cNvPicPr/>
          <p:nvPr/>
        </p:nvPicPr>
        <p:blipFill>
          <a:blip r:embed="rId3"/>
          <a:stretch/>
        </p:blipFill>
        <p:spPr>
          <a:xfrm>
            <a:off x="2268360" y="3141720"/>
            <a:ext cx="4103280" cy="645840"/>
          </a:xfrm>
          <a:prstGeom prst="rect">
            <a:avLst/>
          </a:prstGeom>
          <a:ln w="9525">
            <a:noFill/>
          </a:ln>
        </p:spPr>
      </p:pic>
      <p:sp>
        <p:nvSpPr>
          <p:cNvPr id="147" name="PlaceHolder 1"/>
          <p:cNvSpPr>
            <a:spLocks noGrp="1"/>
          </p:cNvSpPr>
          <p:nvPr>
            <p:ph type="subTitle"/>
          </p:nvPr>
        </p:nvSpPr>
        <p:spPr>
          <a:xfrm>
            <a:off x="0" y="2492280"/>
            <a:ext cx="9143640" cy="1441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ru-RU" sz="3600" spc="-1" strike="noStrike">
                <a:solidFill>
                  <a:srgbClr val="ffffff"/>
                </a:solidFill>
                <a:latin typeface="Tahoma"/>
              </a:rPr>
              <a:t>Спасибо за внимание!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Прямоугольник 8"/>
          <p:cNvSpPr/>
          <p:nvPr/>
        </p:nvSpPr>
        <p:spPr>
          <a:xfrm>
            <a:off x="0" y="3714840"/>
            <a:ext cx="9143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n-US" sz="2000" spc="-1" strike="noStrike">
                <a:solidFill>
                  <a:srgbClr val="406eb2"/>
                </a:solidFill>
                <a:latin typeface="Tahoma"/>
              </a:rPr>
              <a:t>www.amritaclub.do.am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68360" y="2781360"/>
            <a:ext cx="7992720" cy="1152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ru-RU" sz="3600" spc="-1" strike="noStrike">
                <a:solidFill>
                  <a:srgbClr val="ffffff"/>
                </a:solidFill>
                <a:latin typeface="Tahoma"/>
              </a:rPr>
              <a:t>   </a:t>
            </a: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Бережно отбеливающая зубная паста Шанталь с ионами серебра</a:t>
            </a:r>
            <a:r>
              <a:rPr b="0" lang="uk-UA" sz="32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 Box 16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0" name="Rectangle 17"/>
          <p:cNvSpPr/>
          <p:nvPr/>
        </p:nvSpPr>
        <p:spPr>
          <a:xfrm>
            <a:off x="4427640" y="5655600"/>
            <a:ext cx="4716000" cy="1004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sp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Продукция Компании АМРИТА</a:t>
            </a:r>
            <a:br>
              <a:rPr sz="2000"/>
            </a:b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Изготовлено ОАО "Концерн Фреш АП"</a:t>
            </a:r>
            <a:br>
              <a:rPr sz="2000"/>
            </a:b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Picture 18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94960" cy="2204640"/>
          </a:xfrm>
          <a:prstGeom prst="rect">
            <a:avLst/>
          </a:prstGeom>
          <a:ln w="9525">
            <a:noFill/>
          </a:ln>
        </p:spPr>
      </p:pic>
      <p:pic>
        <p:nvPicPr>
          <p:cNvPr id="52" name="Picture 19" descr="2"/>
          <p:cNvPicPr/>
          <p:nvPr/>
        </p:nvPicPr>
        <p:blipFill>
          <a:blip r:embed="rId2"/>
          <a:stretch/>
        </p:blipFill>
        <p:spPr>
          <a:xfrm>
            <a:off x="0" y="5229360"/>
            <a:ext cx="4427280" cy="1628280"/>
          </a:xfrm>
          <a:prstGeom prst="rect">
            <a:avLst/>
          </a:prstGeom>
          <a:ln w="9525">
            <a:noFill/>
          </a:ln>
        </p:spPr>
      </p:pic>
      <p:pic>
        <p:nvPicPr>
          <p:cNvPr id="53" name="Picture 22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9075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47640" y="1916280"/>
            <a:ext cx="6119280" cy="2520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 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бережно отбеливает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укрепляет десна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 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оказ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ывает выраженное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антимикробное действие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56" name="Picture 5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57" name="Picture 6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58" name="Text Box 7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Свойства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Picture 10" descr="yzor"/>
          <p:cNvPicPr/>
          <p:nvPr/>
        </p:nvPicPr>
        <p:blipFill>
          <a:blip r:embed="rId3"/>
          <a:stretch/>
        </p:blipFill>
        <p:spPr>
          <a:xfrm>
            <a:off x="6443640" y="0"/>
            <a:ext cx="2700000" cy="691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1547640" y="1916280"/>
            <a:ext cx="6119280" cy="2520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 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мягкая абразивная основа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экстракты лечебных трав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 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ионы серебра (</a:t>
            </a:r>
            <a:r>
              <a:rPr b="0" lang="en-GB" sz="2800" spc="-1" strike="noStrike">
                <a:solidFill>
                  <a:srgbClr val="ffffff"/>
                </a:solidFill>
                <a:latin typeface="Tahoma"/>
              </a:rPr>
              <a:t>Argentum aqua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)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62" name="Picture 5" descr="2"/>
          <p:cNvPicPr/>
          <p:nvPr/>
        </p:nvPicPr>
        <p:blipFill>
          <a:blip r:embed="rId1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63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4" name="Picture 7" descr="Shantal_pictur"/>
          <p:cNvPicPr/>
          <p:nvPr/>
        </p:nvPicPr>
        <p:blipFill>
          <a:blip r:embed="rId2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65" name="Picture 8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691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ubTitle"/>
          </p:nvPr>
        </p:nvSpPr>
        <p:spPr>
          <a:xfrm>
            <a:off x="1547640" y="1916280"/>
            <a:ext cx="6337080" cy="2520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720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мягкая абразивная основа: 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гидрокарбонат натрия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68" name="Picture 4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69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70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" name="Picture 8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691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1258920" y="1916280"/>
            <a:ext cx="6768720" cy="2736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64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uk-UA" sz="32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Мягкая основа пасты бережно удаляет зубной налет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нейтрализирует «цветной» эффект от чая, кофе, табака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720"/>
              </a:spcBef>
              <a:tabLst>
                <a:tab algn="l" pos="0"/>
              </a:tabLst>
            </a:pP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uk-UA" sz="3200" spc="-1" strike="noStrike">
                <a:solidFill>
                  <a:srgbClr val="ffffff"/>
                </a:solidFill>
                <a:latin typeface="Tahoma"/>
              </a:rPr>
              <a:t>НЕ ПОВРЕЖДАЕТ </a:t>
            </a: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ЭМАЛЬ !!!!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74" name="Picture 4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75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76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Действие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7" name="Picture 8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691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1258920" y="1628640"/>
            <a:ext cx="6768720" cy="3168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uk-UA" sz="2800" spc="-1" strike="noStrike">
                <a:solidFill>
                  <a:srgbClr val="ffffff"/>
                </a:solidFill>
                <a:latin typeface="Tahoma"/>
              </a:rPr>
              <a:t>Лечебные травы: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Экстракт и эфирное масло полыни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Экстракт алоэ  </a:t>
            </a:r>
            <a:r>
              <a:rPr b="0" lang="uk-UA" sz="32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Экстракт шалфея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  <a:tabLst>
                <a:tab algn="l" pos="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Экстракт лимона 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80" name="Picture 4" descr="Shantal_pictur"/>
          <p:cNvPicPr/>
          <p:nvPr/>
        </p:nvPicPr>
        <p:blipFill>
          <a:blip r:embed="rId1"/>
          <a:stretch/>
        </p:blipFill>
        <p:spPr>
          <a:xfrm>
            <a:off x="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81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82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3" name="Picture 7" descr="yzor"/>
          <p:cNvPicPr/>
          <p:nvPr/>
        </p:nvPicPr>
        <p:blipFill>
          <a:blip r:embed="rId3"/>
          <a:stretch/>
        </p:blipFill>
        <p:spPr>
          <a:xfrm>
            <a:off x="6084720" y="0"/>
            <a:ext cx="3058920" cy="10393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subTitle"/>
          </p:nvPr>
        </p:nvSpPr>
        <p:spPr>
          <a:xfrm>
            <a:off x="5508720" y="4149720"/>
            <a:ext cx="2950920" cy="4312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ru-RU" sz="2000" spc="-1" strike="noStrike">
                <a:solidFill>
                  <a:srgbClr val="ffffff"/>
                </a:solidFill>
                <a:latin typeface="Tahoma"/>
              </a:rPr>
              <a:t>Экстракт и эфирное масло полыни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</a:tabLst>
            </a:pP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181"/>
              </a:spcBef>
              <a:tabLst>
                <a:tab algn="l" pos="0"/>
              </a:tabLst>
            </a:pPr>
            <a:endParaRPr b="0" lang="uk-UA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86" name="Picture 4" descr="Shantal_pictur"/>
          <p:cNvPicPr/>
          <p:nvPr/>
        </p:nvPicPr>
        <p:blipFill>
          <a:blip r:embed="rId1"/>
          <a:stretch/>
        </p:blipFill>
        <p:spPr>
          <a:xfrm>
            <a:off x="32400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87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88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Picture 8" descr="polin_new"/>
          <p:cNvPicPr/>
          <p:nvPr/>
        </p:nvPicPr>
        <p:blipFill>
          <a:blip r:embed="rId3"/>
          <a:stretch/>
        </p:blipFill>
        <p:spPr>
          <a:xfrm>
            <a:off x="5724360" y="1557360"/>
            <a:ext cx="2520720" cy="2447640"/>
          </a:xfrm>
          <a:prstGeom prst="rect">
            <a:avLst/>
          </a:prstGeom>
          <a:ln w="9525">
            <a:noFill/>
          </a:ln>
        </p:spPr>
      </p:pic>
      <p:sp>
        <p:nvSpPr>
          <p:cNvPr id="90" name="Text Box 9"/>
          <p:cNvSpPr/>
          <p:nvPr/>
        </p:nvSpPr>
        <p:spPr>
          <a:xfrm>
            <a:off x="1908000" y="1700280"/>
            <a:ext cx="3455640" cy="30758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тонизируют стенки сосудов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уменьшают кровоточивость десен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Picture 18" descr="yzor"/>
          <p:cNvPicPr/>
          <p:nvPr/>
        </p:nvPicPr>
        <p:blipFill>
          <a:blip r:embed="rId4"/>
          <a:stretch/>
        </p:blipFill>
        <p:spPr>
          <a:xfrm>
            <a:off x="3276720" y="981000"/>
            <a:ext cx="2879280" cy="3934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6012000" y="4076640"/>
            <a:ext cx="2015640" cy="504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281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ffffff"/>
                </a:solidFill>
                <a:latin typeface="Tahoma"/>
              </a:rPr>
              <a:t>Экстракт шалфея</a:t>
            </a:r>
            <a:r>
              <a:rPr b="0" lang="ru-RU" sz="14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320"/>
              </a:spcBef>
              <a:tabLst>
                <a:tab algn="l" pos="0"/>
              </a:tabLst>
            </a:pPr>
            <a:endParaRPr b="0" lang="uk-UA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Text Box 3"/>
          <p:cNvSpPr/>
          <p:nvPr/>
        </p:nvSpPr>
        <p:spPr>
          <a:xfrm>
            <a:off x="4572000" y="5300640"/>
            <a:ext cx="4571640" cy="396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94" name="Picture 4" descr="Shantal_pictur"/>
          <p:cNvPicPr/>
          <p:nvPr/>
        </p:nvPicPr>
        <p:blipFill>
          <a:blip r:embed="rId1"/>
          <a:stretch/>
        </p:blipFill>
        <p:spPr>
          <a:xfrm>
            <a:off x="324000" y="0"/>
            <a:ext cx="1763280" cy="2204640"/>
          </a:xfrm>
          <a:prstGeom prst="rect">
            <a:avLst/>
          </a:prstGeom>
          <a:ln w="9525">
            <a:noFill/>
          </a:ln>
        </p:spPr>
      </p:pic>
      <p:pic>
        <p:nvPicPr>
          <p:cNvPr id="95" name="Picture 5" descr="2"/>
          <p:cNvPicPr/>
          <p:nvPr/>
        </p:nvPicPr>
        <p:blipFill>
          <a:blip r:embed="rId2"/>
          <a:stretch/>
        </p:blipFill>
        <p:spPr>
          <a:xfrm>
            <a:off x="0" y="4941720"/>
            <a:ext cx="9143640" cy="1915920"/>
          </a:xfrm>
          <a:prstGeom prst="rect">
            <a:avLst/>
          </a:prstGeom>
          <a:ln w="9525">
            <a:noFill/>
          </a:ln>
        </p:spPr>
      </p:pic>
      <p:sp>
        <p:nvSpPr>
          <p:cNvPr id="96" name="Text Box 6"/>
          <p:cNvSpPr/>
          <p:nvPr/>
        </p:nvSpPr>
        <p:spPr>
          <a:xfrm>
            <a:off x="2627280" y="333360"/>
            <a:ext cx="4320720" cy="638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uk-UA" sz="3600" spc="-1" strike="noStrike">
                <a:solidFill>
                  <a:srgbClr val="ffffff"/>
                </a:solidFill>
                <a:latin typeface="Tahoma"/>
              </a:rPr>
              <a:t>Состав</a:t>
            </a:r>
            <a:endParaRPr b="0" lang="uk-U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 Box 8"/>
          <p:cNvSpPr/>
          <p:nvPr/>
        </p:nvSpPr>
        <p:spPr>
          <a:xfrm>
            <a:off x="1116000" y="2637000"/>
            <a:ext cx="3960360" cy="19177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>
              <a:lnSpc>
                <a:spcPct val="100000"/>
              </a:lnSpc>
              <a:buClr>
                <a:srgbClr val="ffffff"/>
              </a:buClr>
              <a:buFont typeface="Symbol" charset="2"/>
              <a:buChar char=""/>
            </a:pP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уменьшает неприятные ощущения боли и зуда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8" name="Picture 11" descr="shalfei_new"/>
          <p:cNvPicPr/>
          <p:nvPr/>
        </p:nvPicPr>
        <p:blipFill>
          <a:blip r:embed="rId3"/>
          <a:stretch/>
        </p:blipFill>
        <p:spPr>
          <a:xfrm>
            <a:off x="5867280" y="1341360"/>
            <a:ext cx="2520720" cy="2518920"/>
          </a:xfrm>
          <a:prstGeom prst="rect">
            <a:avLst/>
          </a:prstGeom>
          <a:ln w="9525">
            <a:noFill/>
          </a:ln>
        </p:spPr>
      </p:pic>
      <p:pic>
        <p:nvPicPr>
          <p:cNvPr id="99" name="Picture 13" descr="yzor"/>
          <p:cNvPicPr/>
          <p:nvPr/>
        </p:nvPicPr>
        <p:blipFill>
          <a:blip r:embed="rId4"/>
          <a:stretch/>
        </p:blipFill>
        <p:spPr>
          <a:xfrm>
            <a:off x="3276720" y="981000"/>
            <a:ext cx="2879280" cy="3934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3443</TotalTime>
  <Application>LibreOffice/7.5.2.2$Windows_X86_64 LibreOffice_project/53bb9681a964705cf672590721dbc85eb4d0c3a2</Application>
  <AppVersion>15.0000</AppVersion>
  <Words>229</Words>
  <Paragraphs>78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2007-10-20T16:56:37Z</dcterms:created>
  <dc:creator>Amrita - Все для здоров'я та краси</dc:creator>
  <dc:description/>
  <dc:language>uk-UA</dc:language>
  <cp:lastModifiedBy>Саша</cp:lastModifiedBy>
  <dcterms:modified xsi:type="dcterms:W3CDTF">2010-08-14T09:12:25Z</dcterms:modified>
  <cp:revision>46</cp:revision>
  <dc:subject/>
  <dc:title>Презентація Мультиактивна відбілююча зубна паста Шанталь з іонами срібла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16</vt:i4>
  </property>
</Properties>
</file>